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IRANSans Medium" panose="02040503050201020203" pitchFamily="18" charset="-78"/>
      <p:regular r:id="rId5"/>
    </p:embeddedFont>
    <p:embeddedFont>
      <p:font typeface="IRANSans Light" panose="02040503050201020203" pitchFamily="18" charset="-78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فحه اول آموزش-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" y="0"/>
            <a:ext cx="12183537" cy="6858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854075" y="3480551"/>
            <a:ext cx="6551277" cy="427038"/>
          </a:xfrm>
          <a:prstGeom prst="rect">
            <a:avLst/>
          </a:prstGeom>
        </p:spPr>
        <p:txBody>
          <a:bodyPr/>
          <a:lstStyle>
            <a:lvl1pPr marL="0" indent="0" algn="r" rtl="1">
              <a:buNone/>
              <a:defRPr sz="2200" baseline="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854075" y="3001962"/>
            <a:ext cx="6551277" cy="427038"/>
          </a:xfrm>
          <a:prstGeom prst="rect">
            <a:avLst/>
          </a:prstGeom>
        </p:spPr>
        <p:txBody>
          <a:bodyPr/>
          <a:lstStyle>
            <a:lvl1pPr marL="0" indent="0" algn="r" rtl="1">
              <a:buNone/>
              <a:defRPr baseline="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7265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نوشت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15082" y="1907497"/>
            <a:ext cx="71351" cy="3831556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064"/>
          </a:xfrm>
          <a:prstGeom prst="rect">
            <a:avLst/>
          </a:prstGeom>
        </p:spPr>
        <p:txBody>
          <a:bodyPr/>
          <a:lstStyle>
            <a:lvl1pPr algn="ctr" rtl="1">
              <a:defRPr sz="280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851025"/>
            <a:ext cx="9280525" cy="3940175"/>
          </a:xfrm>
          <a:prstGeom prst="rect">
            <a:avLst/>
          </a:prstGeom>
        </p:spPr>
        <p:txBody>
          <a:bodyPr/>
          <a:lstStyle>
            <a:lvl1pPr marL="0" indent="0" algn="r" rtl="1">
              <a:lnSpc>
                <a:spcPct val="150000"/>
              </a:lnSpc>
              <a:buNone/>
              <a:defRPr sz="180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  <a:lvl2pPr algn="r" rtl="1">
              <a:defRPr>
                <a:cs typeface="+mn-cs"/>
              </a:defRPr>
            </a:lvl2pPr>
            <a:lvl3pPr algn="r" rtl="1">
              <a:defRPr>
                <a:cs typeface="+mn-cs"/>
              </a:defRPr>
            </a:lvl3pPr>
            <a:lvl4pPr algn="r" rtl="1">
              <a:defRPr>
                <a:cs typeface="+mn-cs"/>
              </a:defRPr>
            </a:lvl4pPr>
            <a:lvl5pPr algn="r" rtl="1">
              <a:defRPr>
                <a:cs typeface="+mn-cs"/>
              </a:defRPr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473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55765" y="2155527"/>
            <a:ext cx="45719" cy="2455115"/>
          </a:xfrm>
          <a:prstGeom prst="rect">
            <a:avLst/>
          </a:prstGeom>
        </p:spPr>
      </p:pic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267855" y="1593971"/>
            <a:ext cx="3716337" cy="3578225"/>
          </a:xfrm>
          <a:prstGeom prst="rect">
            <a:avLst/>
          </a:prstGeom>
        </p:spPr>
        <p:txBody>
          <a:bodyPr/>
          <a:lstStyle>
            <a:lvl1pPr marL="457200" indent="-457200" algn="r" rtl="1">
              <a:buFont typeface="Arial" panose="020B0604020202020204" pitchFamily="34" charset="0"/>
              <a:buChar char="•"/>
              <a:defRPr baseline="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973057" y="1593971"/>
            <a:ext cx="3716337" cy="3578225"/>
          </a:xfrm>
          <a:prstGeom prst="rect">
            <a:avLst/>
          </a:prstGeom>
        </p:spPr>
        <p:txBody>
          <a:bodyPr/>
          <a:lstStyle>
            <a:lvl1pPr marL="457200" indent="-457200" algn="r" rtl="1">
              <a:buFont typeface="Arial" panose="020B0604020202020204" pitchFamily="34" charset="0"/>
              <a:buChar char="•"/>
              <a:defRPr baseline="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0045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عکس و نوشت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549"/>
          </a:xfrm>
          <a:prstGeom prst="rect">
            <a:avLst/>
          </a:prstGeom>
        </p:spPr>
        <p:txBody>
          <a:bodyPr/>
          <a:lstStyle>
            <a:lvl1pPr algn="ctr" rtl="1">
              <a:defRPr sz="2800" baseline="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15083" y="2628711"/>
            <a:ext cx="45719" cy="2455115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909638" y="1611313"/>
            <a:ext cx="5092700" cy="4103687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586538" y="1908175"/>
            <a:ext cx="3716337" cy="3578225"/>
          </a:xfrm>
          <a:prstGeom prst="rect">
            <a:avLst/>
          </a:prstGeom>
        </p:spPr>
        <p:txBody>
          <a:bodyPr/>
          <a:lstStyle>
            <a:lvl1pPr marL="457200" indent="-457200" algn="r" rtl="1">
              <a:buFont typeface="Arial" panose="020B0604020202020204" pitchFamily="34" charset="0"/>
              <a:buChar char="•"/>
              <a:defRPr sz="1800" baseline="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5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عکس 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549"/>
          </a:xfrm>
          <a:prstGeom prst="rect">
            <a:avLst/>
          </a:prstGeom>
        </p:spPr>
        <p:txBody>
          <a:bodyPr/>
          <a:lstStyle>
            <a:lvl1pPr algn="ctr" rtl="1">
              <a:defRPr sz="2800" baseline="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249363" y="1438369"/>
            <a:ext cx="9723437" cy="4752975"/>
          </a:xfrm>
          <a:prstGeom prst="rect">
            <a:avLst/>
          </a:prstGeom>
        </p:spPr>
        <p:txBody>
          <a:bodyPr anchor="t"/>
          <a:lstStyle>
            <a:lvl1pPr marL="0" marR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mtClean="0"/>
              <a:t>Click icon to add picture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0112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جمع‌بن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08738" y="-24856"/>
            <a:ext cx="58128" cy="312146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48000" y="1928590"/>
            <a:ext cx="6096000" cy="42126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 smtClean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  <a:p>
            <a:pPr algn="r">
              <a:lnSpc>
                <a:spcPct val="150000"/>
              </a:lnSpc>
              <a:buSzPct val="45000"/>
            </a:pPr>
            <a:endParaRPr lang="fa-IR" sz="1800" dirty="0">
              <a:solidFill>
                <a:schemeClr val="tx1"/>
              </a:solidFill>
              <a:latin typeface="IRANSans Light" panose="02040503050201020203" pitchFamily="18" charset="-78"/>
              <a:cs typeface="IRANSans Light" panose="02040503050201020203" pitchFamily="18" charset="-78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575459"/>
            <a:ext cx="10515600" cy="671549"/>
          </a:xfrm>
          <a:prstGeom prst="rect">
            <a:avLst/>
          </a:prstGeom>
        </p:spPr>
        <p:txBody>
          <a:bodyPr/>
          <a:lstStyle>
            <a:lvl1pPr algn="ctr" rtl="1">
              <a:defRPr sz="2800" baseline="0">
                <a:solidFill>
                  <a:schemeClr val="accent3">
                    <a:lumMod val="75000"/>
                  </a:schemeClr>
                </a:solidFill>
                <a:latin typeface="IRANSans Medium" panose="02040503050201020203" pitchFamily="18" charset="-78"/>
                <a:cs typeface="IRANSans Medium" panose="02040503050201020203" pitchFamily="18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37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فحه آخ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" y="-13855"/>
            <a:ext cx="12181172" cy="6858000"/>
          </a:xfrm>
          <a:prstGeom prst="rect">
            <a:avLst/>
          </a:prstGeom>
        </p:spPr>
      </p:pic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78360" y="2366374"/>
            <a:ext cx="2005935" cy="330603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2378360" y="3497568"/>
            <a:ext cx="2005935" cy="330603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378360" y="2931971"/>
            <a:ext cx="2005935" cy="330603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2378360" y="4069508"/>
            <a:ext cx="2005935" cy="330603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6606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0199"/>
            <a:ext cx="12192000" cy="48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42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0" r:id="rId4"/>
    <p:sldLayoutId id="2147483661" r:id="rId5"/>
    <p:sldLayoutId id="2147483663" r:id="rId6"/>
    <p:sldLayoutId id="2147483659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33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41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IRANSans"/>
        <a:ea typeface=""/>
        <a:cs typeface="IRANSans(FaNum) Medium"/>
      </a:majorFont>
      <a:minorFont>
        <a:latin typeface="IRANSans"/>
        <a:ea typeface=""/>
        <a:cs typeface="IRANSans(FaNum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225BDEC-70F1-4676-8FEF-DD8F0099242B}" vid="{47FE6D0D-4C64-45BE-8BCE-BD768FF131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IRANSans Medium</vt:lpstr>
      <vt:lpstr>IRANSans Light</vt:lpstr>
      <vt:lpstr>Arial</vt:lpstr>
      <vt:lpstr>Theme1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navid elhami</cp:lastModifiedBy>
  <cp:revision>7</cp:revision>
  <dcterms:created xsi:type="dcterms:W3CDTF">2018-09-04T06:32:56Z</dcterms:created>
  <dcterms:modified xsi:type="dcterms:W3CDTF">2019-05-19T14:08:29Z</dcterms:modified>
</cp:coreProperties>
</file>